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66" r:id="rId5"/>
    <p:sldId id="270" r:id="rId6"/>
    <p:sldId id="271" r:id="rId7"/>
    <p:sldId id="272" r:id="rId8"/>
    <p:sldId id="267" r:id="rId9"/>
    <p:sldId id="273" r:id="rId10"/>
    <p:sldId id="268" r:id="rId11"/>
    <p:sldId id="275" r:id="rId12"/>
    <p:sldId id="269" r:id="rId13"/>
    <p:sldId id="259" r:id="rId14"/>
    <p:sldId id="260" r:id="rId15"/>
    <p:sldId id="261" r:id="rId16"/>
    <p:sldId id="262" r:id="rId17"/>
    <p:sldId id="263" r:id="rId18"/>
    <p:sldId id="264" r:id="rId19"/>
    <p:sldId id="265" r:id="rId20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8F87"/>
    <a:srgbClr val="FFE3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5"/>
    <p:restoredTop sz="94714"/>
  </p:normalViewPr>
  <p:slideViewPr>
    <p:cSldViewPr snapToGrid="0">
      <p:cViewPr>
        <p:scale>
          <a:sx n="230" d="100"/>
          <a:sy n="230" d="100"/>
        </p:scale>
        <p:origin x="440" y="7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iden, Chandler" userId="06a649a8-3791-48e2-ba9a-4ab2e9f5fea2" providerId="ADAL" clId="{C0D8084E-E57A-3C4A-9BAF-C358548F87A2}"/>
    <pc:docChg chg="undo redo custSel addSld delSld modSld sldOrd">
      <pc:chgData name="Kaiden, Chandler" userId="06a649a8-3791-48e2-ba9a-4ab2e9f5fea2" providerId="ADAL" clId="{C0D8084E-E57A-3C4A-9BAF-C358548F87A2}" dt="2021-08-12T19:02:38.752" v="3510" actId="14100"/>
      <pc:docMkLst>
        <pc:docMk/>
      </pc:docMkLst>
      <pc:sldChg chg="modSp mod">
        <pc:chgData name="Kaiden, Chandler" userId="06a649a8-3791-48e2-ba9a-4ab2e9f5fea2" providerId="ADAL" clId="{C0D8084E-E57A-3C4A-9BAF-C358548F87A2}" dt="2021-08-12T14:31:58.004" v="82" actId="14100"/>
        <pc:sldMkLst>
          <pc:docMk/>
          <pc:sldMk cId="0" sldId="256"/>
        </pc:sldMkLst>
        <pc:spChg chg="mod">
          <ac:chgData name="Kaiden, Chandler" userId="06a649a8-3791-48e2-ba9a-4ab2e9f5fea2" providerId="ADAL" clId="{C0D8084E-E57A-3C4A-9BAF-C358548F87A2}" dt="2021-08-12T14:29:00.159" v="16" actId="20577"/>
          <ac:spMkLst>
            <pc:docMk/>
            <pc:sldMk cId="0" sldId="256"/>
            <ac:spMk id="67" creationId="{00000000-0000-0000-0000-000000000000}"/>
          </ac:spMkLst>
        </pc:spChg>
        <pc:spChg chg="mod">
          <ac:chgData name="Kaiden, Chandler" userId="06a649a8-3791-48e2-ba9a-4ab2e9f5fea2" providerId="ADAL" clId="{C0D8084E-E57A-3C4A-9BAF-C358548F87A2}" dt="2021-08-12T14:31:58.004" v="82" actId="14100"/>
          <ac:spMkLst>
            <pc:docMk/>
            <pc:sldMk cId="0" sldId="256"/>
            <ac:spMk id="68" creationId="{00000000-0000-0000-0000-000000000000}"/>
          </ac:spMkLst>
        </pc:spChg>
      </pc:sldChg>
      <pc:sldChg chg="modSp mod">
        <pc:chgData name="Kaiden, Chandler" userId="06a649a8-3791-48e2-ba9a-4ab2e9f5fea2" providerId="ADAL" clId="{C0D8084E-E57A-3C4A-9BAF-C358548F87A2}" dt="2021-08-12T14:32:06.368" v="90" actId="20577"/>
        <pc:sldMkLst>
          <pc:docMk/>
          <pc:sldMk cId="0" sldId="257"/>
        </pc:sldMkLst>
        <pc:spChg chg="mod">
          <ac:chgData name="Kaiden, Chandler" userId="06a649a8-3791-48e2-ba9a-4ab2e9f5fea2" providerId="ADAL" clId="{C0D8084E-E57A-3C4A-9BAF-C358548F87A2}" dt="2021-08-12T14:32:06.368" v="90" actId="20577"/>
          <ac:spMkLst>
            <pc:docMk/>
            <pc:sldMk cId="0" sldId="257"/>
            <ac:spMk id="73" creationId="{00000000-0000-0000-0000-000000000000}"/>
          </ac:spMkLst>
        </pc:spChg>
      </pc:sldChg>
      <pc:sldChg chg="modSp mod">
        <pc:chgData name="Kaiden, Chandler" userId="06a649a8-3791-48e2-ba9a-4ab2e9f5fea2" providerId="ADAL" clId="{C0D8084E-E57A-3C4A-9BAF-C358548F87A2}" dt="2021-08-12T14:48:24.209" v="980" actId="20577"/>
        <pc:sldMkLst>
          <pc:docMk/>
          <pc:sldMk cId="0" sldId="258"/>
        </pc:sldMkLst>
        <pc:spChg chg="mod">
          <ac:chgData name="Kaiden, Chandler" userId="06a649a8-3791-48e2-ba9a-4ab2e9f5fea2" providerId="ADAL" clId="{C0D8084E-E57A-3C4A-9BAF-C358548F87A2}" dt="2021-08-12T14:48:24.209" v="980" actId="20577"/>
          <ac:spMkLst>
            <pc:docMk/>
            <pc:sldMk cId="0" sldId="258"/>
            <ac:spMk id="79" creationId="{00000000-0000-0000-0000-000000000000}"/>
          </ac:spMkLst>
        </pc:spChg>
      </pc:sldChg>
      <pc:sldChg chg="addSp delSp modSp add mod ord">
        <pc:chgData name="Kaiden, Chandler" userId="06a649a8-3791-48e2-ba9a-4ab2e9f5fea2" providerId="ADAL" clId="{C0D8084E-E57A-3C4A-9BAF-C358548F87A2}" dt="2021-08-12T15:13:45.578" v="1419" actId="20577"/>
        <pc:sldMkLst>
          <pc:docMk/>
          <pc:sldMk cId="3407442674" sldId="266"/>
        </pc:sldMkLst>
        <pc:spChg chg="add del mod">
          <ac:chgData name="Kaiden, Chandler" userId="06a649a8-3791-48e2-ba9a-4ab2e9f5fea2" providerId="ADAL" clId="{C0D8084E-E57A-3C4A-9BAF-C358548F87A2}" dt="2021-08-12T15:09:35.344" v="1092" actId="478"/>
          <ac:spMkLst>
            <pc:docMk/>
            <pc:sldMk cId="3407442674" sldId="266"/>
            <ac:spMk id="3" creationId="{3BA487A4-8225-AD49-AD60-5CF64711E90B}"/>
          </ac:spMkLst>
        </pc:spChg>
        <pc:spChg chg="mod">
          <ac:chgData name="Kaiden, Chandler" userId="06a649a8-3791-48e2-ba9a-4ab2e9f5fea2" providerId="ADAL" clId="{C0D8084E-E57A-3C4A-9BAF-C358548F87A2}" dt="2021-08-12T14:50:34.989" v="1038" actId="20577"/>
          <ac:spMkLst>
            <pc:docMk/>
            <pc:sldMk cId="3407442674" sldId="266"/>
            <ac:spMk id="84" creationId="{00000000-0000-0000-0000-000000000000}"/>
          </ac:spMkLst>
        </pc:spChg>
        <pc:spChg chg="mod">
          <ac:chgData name="Kaiden, Chandler" userId="06a649a8-3791-48e2-ba9a-4ab2e9f5fea2" providerId="ADAL" clId="{C0D8084E-E57A-3C4A-9BAF-C358548F87A2}" dt="2021-08-12T15:13:45.578" v="1419" actId="20577"/>
          <ac:spMkLst>
            <pc:docMk/>
            <pc:sldMk cId="3407442674" sldId="266"/>
            <ac:spMk id="85" creationId="{00000000-0000-0000-0000-000000000000}"/>
          </ac:spMkLst>
        </pc:spChg>
        <pc:spChg chg="del">
          <ac:chgData name="Kaiden, Chandler" userId="06a649a8-3791-48e2-ba9a-4ab2e9f5fea2" providerId="ADAL" clId="{C0D8084E-E57A-3C4A-9BAF-C358548F87A2}" dt="2021-08-12T15:09:32.531" v="1091" actId="478"/>
          <ac:spMkLst>
            <pc:docMk/>
            <pc:sldMk cId="3407442674" sldId="266"/>
            <ac:spMk id="86" creationId="{00000000-0000-0000-0000-000000000000}"/>
          </ac:spMkLst>
        </pc:spChg>
        <pc:picChg chg="add del mod">
          <ac:chgData name="Kaiden, Chandler" userId="06a649a8-3791-48e2-ba9a-4ab2e9f5fea2" providerId="ADAL" clId="{C0D8084E-E57A-3C4A-9BAF-C358548F87A2}" dt="2021-08-12T15:11:24.006" v="1127" actId="478"/>
          <ac:picMkLst>
            <pc:docMk/>
            <pc:sldMk cId="3407442674" sldId="266"/>
            <ac:picMk id="5" creationId="{3E978D16-D2FF-B942-A0AD-C362A8A83148}"/>
          </ac:picMkLst>
        </pc:picChg>
        <pc:picChg chg="add mod modCrop">
          <ac:chgData name="Kaiden, Chandler" userId="06a649a8-3791-48e2-ba9a-4ab2e9f5fea2" providerId="ADAL" clId="{C0D8084E-E57A-3C4A-9BAF-C358548F87A2}" dt="2021-08-12T15:12:26.678" v="1166" actId="732"/>
          <ac:picMkLst>
            <pc:docMk/>
            <pc:sldMk cId="3407442674" sldId="266"/>
            <ac:picMk id="7" creationId="{C59DB438-696D-B84B-8E04-C444F07FA5E3}"/>
          </ac:picMkLst>
        </pc:picChg>
      </pc:sldChg>
      <pc:sldChg chg="add del">
        <pc:chgData name="Kaiden, Chandler" userId="06a649a8-3791-48e2-ba9a-4ab2e9f5fea2" providerId="ADAL" clId="{C0D8084E-E57A-3C4A-9BAF-C358548F87A2}" dt="2021-08-12T14:50:09.017" v="1027" actId="2696"/>
        <pc:sldMkLst>
          <pc:docMk/>
          <pc:sldMk cId="2340700791" sldId="267"/>
        </pc:sldMkLst>
      </pc:sldChg>
      <pc:sldChg chg="addSp modSp add mod ord">
        <pc:chgData name="Kaiden, Chandler" userId="06a649a8-3791-48e2-ba9a-4ab2e9f5fea2" providerId="ADAL" clId="{C0D8084E-E57A-3C4A-9BAF-C358548F87A2}" dt="2021-08-12T18:42:16.838" v="2763" actId="20577"/>
        <pc:sldMkLst>
          <pc:docMk/>
          <pc:sldMk cId="2590474928" sldId="267"/>
        </pc:sldMkLst>
        <pc:spChg chg="mod">
          <ac:chgData name="Kaiden, Chandler" userId="06a649a8-3791-48e2-ba9a-4ab2e9f5fea2" providerId="ADAL" clId="{C0D8084E-E57A-3C4A-9BAF-C358548F87A2}" dt="2021-08-12T14:50:40.651" v="1058" actId="20577"/>
          <ac:spMkLst>
            <pc:docMk/>
            <pc:sldMk cId="2590474928" sldId="267"/>
            <ac:spMk id="91" creationId="{00000000-0000-0000-0000-000000000000}"/>
          </ac:spMkLst>
        </pc:spChg>
        <pc:spChg chg="mod">
          <ac:chgData name="Kaiden, Chandler" userId="06a649a8-3791-48e2-ba9a-4ab2e9f5fea2" providerId="ADAL" clId="{C0D8084E-E57A-3C4A-9BAF-C358548F87A2}" dt="2021-08-12T18:42:16.838" v="2763" actId="20577"/>
          <ac:spMkLst>
            <pc:docMk/>
            <pc:sldMk cId="2590474928" sldId="267"/>
            <ac:spMk id="92" creationId="{00000000-0000-0000-0000-000000000000}"/>
          </ac:spMkLst>
        </pc:spChg>
        <pc:picChg chg="add mod modCrop">
          <ac:chgData name="Kaiden, Chandler" userId="06a649a8-3791-48e2-ba9a-4ab2e9f5fea2" providerId="ADAL" clId="{C0D8084E-E57A-3C4A-9BAF-C358548F87A2}" dt="2021-08-12T15:34:21.882" v="2580" actId="732"/>
          <ac:picMkLst>
            <pc:docMk/>
            <pc:sldMk cId="2590474928" sldId="267"/>
            <ac:picMk id="3" creationId="{DCF074A3-6F29-4B4F-ACEC-D1B848260D8A}"/>
          </ac:picMkLst>
        </pc:picChg>
      </pc:sldChg>
      <pc:sldChg chg="addSp delSp modSp add mod ord">
        <pc:chgData name="Kaiden, Chandler" userId="06a649a8-3791-48e2-ba9a-4ab2e9f5fea2" providerId="ADAL" clId="{C0D8084E-E57A-3C4A-9BAF-C358548F87A2}" dt="2021-08-12T18:52:23.356" v="3254" actId="1037"/>
        <pc:sldMkLst>
          <pc:docMk/>
          <pc:sldMk cId="1478277797" sldId="268"/>
        </pc:sldMkLst>
        <pc:spChg chg="add del mod">
          <ac:chgData name="Kaiden, Chandler" userId="06a649a8-3791-48e2-ba9a-4ab2e9f5fea2" providerId="ADAL" clId="{C0D8084E-E57A-3C4A-9BAF-C358548F87A2}" dt="2021-08-12T18:50:09.978" v="3225" actId="478"/>
          <ac:spMkLst>
            <pc:docMk/>
            <pc:sldMk cId="1478277797" sldId="268"/>
            <ac:spMk id="3" creationId="{71353EA4-6798-F546-957A-1AEFDA42E265}"/>
          </ac:spMkLst>
        </pc:spChg>
        <pc:spChg chg="mod">
          <ac:chgData name="Kaiden, Chandler" userId="06a649a8-3791-48e2-ba9a-4ab2e9f5fea2" providerId="ADAL" clId="{C0D8084E-E57A-3C4A-9BAF-C358548F87A2}" dt="2021-08-12T18:47:23.945" v="2982" actId="20577"/>
          <ac:spMkLst>
            <pc:docMk/>
            <pc:sldMk cId="1478277797" sldId="268"/>
            <ac:spMk id="84" creationId="{00000000-0000-0000-0000-000000000000}"/>
          </ac:spMkLst>
        </pc:spChg>
        <pc:spChg chg="mod">
          <ac:chgData name="Kaiden, Chandler" userId="06a649a8-3791-48e2-ba9a-4ab2e9f5fea2" providerId="ADAL" clId="{C0D8084E-E57A-3C4A-9BAF-C358548F87A2}" dt="2021-08-12T18:52:05.643" v="3234" actId="14100"/>
          <ac:spMkLst>
            <pc:docMk/>
            <pc:sldMk cId="1478277797" sldId="268"/>
            <ac:spMk id="85" creationId="{00000000-0000-0000-0000-000000000000}"/>
          </ac:spMkLst>
        </pc:spChg>
        <pc:spChg chg="del">
          <ac:chgData name="Kaiden, Chandler" userId="06a649a8-3791-48e2-ba9a-4ab2e9f5fea2" providerId="ADAL" clId="{C0D8084E-E57A-3C4A-9BAF-C358548F87A2}" dt="2021-08-12T18:50:07.320" v="3224" actId="478"/>
          <ac:spMkLst>
            <pc:docMk/>
            <pc:sldMk cId="1478277797" sldId="268"/>
            <ac:spMk id="86" creationId="{00000000-0000-0000-0000-000000000000}"/>
          </ac:spMkLst>
        </pc:spChg>
        <pc:picChg chg="add mod">
          <ac:chgData name="Kaiden, Chandler" userId="06a649a8-3791-48e2-ba9a-4ab2e9f5fea2" providerId="ADAL" clId="{C0D8084E-E57A-3C4A-9BAF-C358548F87A2}" dt="2021-08-12T18:52:23.356" v="3254" actId="1037"/>
          <ac:picMkLst>
            <pc:docMk/>
            <pc:sldMk cId="1478277797" sldId="268"/>
            <ac:picMk id="5" creationId="{DE07C893-CDA6-004B-A311-8527C2B0B6FC}"/>
          </ac:picMkLst>
        </pc:picChg>
        <pc:picChg chg="add mod">
          <ac:chgData name="Kaiden, Chandler" userId="06a649a8-3791-48e2-ba9a-4ab2e9f5fea2" providerId="ADAL" clId="{C0D8084E-E57A-3C4A-9BAF-C358548F87A2}" dt="2021-08-12T18:52:23.356" v="3254" actId="1037"/>
          <ac:picMkLst>
            <pc:docMk/>
            <pc:sldMk cId="1478277797" sldId="268"/>
            <ac:picMk id="7" creationId="{EDD8D68F-BBC3-7B4B-89A7-3C351BC95880}"/>
          </ac:picMkLst>
        </pc:picChg>
      </pc:sldChg>
      <pc:sldChg chg="addSp delSp modSp new mod ord">
        <pc:chgData name="Kaiden, Chandler" userId="06a649a8-3791-48e2-ba9a-4ab2e9f5fea2" providerId="ADAL" clId="{C0D8084E-E57A-3C4A-9BAF-C358548F87A2}" dt="2021-08-12T14:56:59.681" v="1090"/>
        <pc:sldMkLst>
          <pc:docMk/>
          <pc:sldMk cId="1632208975" sldId="269"/>
        </pc:sldMkLst>
        <pc:spChg chg="del">
          <ac:chgData name="Kaiden, Chandler" userId="06a649a8-3791-48e2-ba9a-4ab2e9f5fea2" providerId="ADAL" clId="{C0D8084E-E57A-3C4A-9BAF-C358548F87A2}" dt="2021-08-12T14:56:52.051" v="1087" actId="478"/>
          <ac:spMkLst>
            <pc:docMk/>
            <pc:sldMk cId="1632208975" sldId="269"/>
            <ac:spMk id="2" creationId="{7EEC24A5-2665-F04D-BB58-103D992F965A}"/>
          </ac:spMkLst>
        </pc:spChg>
        <pc:spChg chg="del">
          <ac:chgData name="Kaiden, Chandler" userId="06a649a8-3791-48e2-ba9a-4ab2e9f5fea2" providerId="ADAL" clId="{C0D8084E-E57A-3C4A-9BAF-C358548F87A2}" dt="2021-08-12T14:56:52.051" v="1087" actId="478"/>
          <ac:spMkLst>
            <pc:docMk/>
            <pc:sldMk cId="1632208975" sldId="269"/>
            <ac:spMk id="3" creationId="{099F7AFF-E011-1E49-9210-A4E9CAB94DBF}"/>
          </ac:spMkLst>
        </pc:spChg>
        <pc:spChg chg="del">
          <ac:chgData name="Kaiden, Chandler" userId="06a649a8-3791-48e2-ba9a-4ab2e9f5fea2" providerId="ADAL" clId="{C0D8084E-E57A-3C4A-9BAF-C358548F87A2}" dt="2021-08-12T14:56:52.051" v="1087" actId="478"/>
          <ac:spMkLst>
            <pc:docMk/>
            <pc:sldMk cId="1632208975" sldId="269"/>
            <ac:spMk id="4" creationId="{80AEC928-A71C-1A44-B7B5-73EE8DEEAC53}"/>
          </ac:spMkLst>
        </pc:spChg>
        <pc:spChg chg="add del mod">
          <ac:chgData name="Kaiden, Chandler" userId="06a649a8-3791-48e2-ba9a-4ab2e9f5fea2" providerId="ADAL" clId="{C0D8084E-E57A-3C4A-9BAF-C358548F87A2}" dt="2021-08-12T14:56:59.681" v="1090"/>
          <ac:spMkLst>
            <pc:docMk/>
            <pc:sldMk cId="1632208975" sldId="269"/>
            <ac:spMk id="5" creationId="{3B3F0B91-FF2A-8344-8A94-9DF7D839D4DB}"/>
          </ac:spMkLst>
        </pc:spChg>
      </pc:sldChg>
      <pc:sldChg chg="addSp delSp modSp add mod">
        <pc:chgData name="Kaiden, Chandler" userId="06a649a8-3791-48e2-ba9a-4ab2e9f5fea2" providerId="ADAL" clId="{C0D8084E-E57A-3C4A-9BAF-C358548F87A2}" dt="2021-08-12T15:16:31.852" v="1564" actId="732"/>
        <pc:sldMkLst>
          <pc:docMk/>
          <pc:sldMk cId="2511070452" sldId="270"/>
        </pc:sldMkLst>
        <pc:spChg chg="mod">
          <ac:chgData name="Kaiden, Chandler" userId="06a649a8-3791-48e2-ba9a-4ab2e9f5fea2" providerId="ADAL" clId="{C0D8084E-E57A-3C4A-9BAF-C358548F87A2}" dt="2021-08-12T15:16:13.731" v="1559" actId="14100"/>
          <ac:spMkLst>
            <pc:docMk/>
            <pc:sldMk cId="2511070452" sldId="270"/>
            <ac:spMk id="85" creationId="{00000000-0000-0000-0000-000000000000}"/>
          </ac:spMkLst>
        </pc:spChg>
        <pc:picChg chg="add mod modCrop">
          <ac:chgData name="Kaiden, Chandler" userId="06a649a8-3791-48e2-ba9a-4ab2e9f5fea2" providerId="ADAL" clId="{C0D8084E-E57A-3C4A-9BAF-C358548F87A2}" dt="2021-08-12T15:16:31.852" v="1564" actId="732"/>
          <ac:picMkLst>
            <pc:docMk/>
            <pc:sldMk cId="2511070452" sldId="270"/>
            <ac:picMk id="3" creationId="{9CF594D0-BACF-4641-A4DD-17A497E2AD18}"/>
          </ac:picMkLst>
        </pc:picChg>
        <pc:picChg chg="del">
          <ac:chgData name="Kaiden, Chandler" userId="06a649a8-3791-48e2-ba9a-4ab2e9f5fea2" providerId="ADAL" clId="{C0D8084E-E57A-3C4A-9BAF-C358548F87A2}" dt="2021-08-12T15:15:24.500" v="1523" actId="478"/>
          <ac:picMkLst>
            <pc:docMk/>
            <pc:sldMk cId="2511070452" sldId="270"/>
            <ac:picMk id="7" creationId="{C59DB438-696D-B84B-8E04-C444F07FA5E3}"/>
          </ac:picMkLst>
        </pc:picChg>
      </pc:sldChg>
      <pc:sldChg chg="addSp delSp modSp add mod">
        <pc:chgData name="Kaiden, Chandler" userId="06a649a8-3791-48e2-ba9a-4ab2e9f5fea2" providerId="ADAL" clId="{C0D8084E-E57A-3C4A-9BAF-C358548F87A2}" dt="2021-08-12T15:34:56.623" v="2581" actId="6549"/>
        <pc:sldMkLst>
          <pc:docMk/>
          <pc:sldMk cId="2749737088" sldId="271"/>
        </pc:sldMkLst>
        <pc:spChg chg="mod">
          <ac:chgData name="Kaiden, Chandler" userId="06a649a8-3791-48e2-ba9a-4ab2e9f5fea2" providerId="ADAL" clId="{C0D8084E-E57A-3C4A-9BAF-C358548F87A2}" dt="2021-08-12T15:34:56.623" v="2581" actId="6549"/>
          <ac:spMkLst>
            <pc:docMk/>
            <pc:sldMk cId="2749737088" sldId="271"/>
            <ac:spMk id="85" creationId="{00000000-0000-0000-0000-000000000000}"/>
          </ac:spMkLst>
        </pc:spChg>
        <pc:picChg chg="del">
          <ac:chgData name="Kaiden, Chandler" userId="06a649a8-3791-48e2-ba9a-4ab2e9f5fea2" providerId="ADAL" clId="{C0D8084E-E57A-3C4A-9BAF-C358548F87A2}" dt="2021-08-12T15:19:44.840" v="1831" actId="478"/>
          <ac:picMkLst>
            <pc:docMk/>
            <pc:sldMk cId="2749737088" sldId="271"/>
            <ac:picMk id="3" creationId="{9CF594D0-BACF-4641-A4DD-17A497E2AD18}"/>
          </ac:picMkLst>
        </pc:picChg>
        <pc:picChg chg="add mod modCrop">
          <ac:chgData name="Kaiden, Chandler" userId="06a649a8-3791-48e2-ba9a-4ab2e9f5fea2" providerId="ADAL" clId="{C0D8084E-E57A-3C4A-9BAF-C358548F87A2}" dt="2021-08-12T15:20:29.766" v="1835" actId="732"/>
          <ac:picMkLst>
            <pc:docMk/>
            <pc:sldMk cId="2749737088" sldId="271"/>
            <ac:picMk id="4" creationId="{38C32C29-1C1E-E145-9A6D-F67C95762369}"/>
          </ac:picMkLst>
        </pc:picChg>
      </pc:sldChg>
      <pc:sldChg chg="modSp add mod ord">
        <pc:chgData name="Kaiden, Chandler" userId="06a649a8-3791-48e2-ba9a-4ab2e9f5fea2" providerId="ADAL" clId="{C0D8084E-E57A-3C4A-9BAF-C358548F87A2}" dt="2021-08-12T15:23:08.550" v="2194" actId="20577"/>
        <pc:sldMkLst>
          <pc:docMk/>
          <pc:sldMk cId="3877830918" sldId="272"/>
        </pc:sldMkLst>
        <pc:spChg chg="mod">
          <ac:chgData name="Kaiden, Chandler" userId="06a649a8-3791-48e2-ba9a-4ab2e9f5fea2" providerId="ADAL" clId="{C0D8084E-E57A-3C4A-9BAF-C358548F87A2}" dt="2021-08-12T15:22:15.250" v="1901" actId="20577"/>
          <ac:spMkLst>
            <pc:docMk/>
            <pc:sldMk cId="3877830918" sldId="272"/>
            <ac:spMk id="97" creationId="{00000000-0000-0000-0000-000000000000}"/>
          </ac:spMkLst>
        </pc:spChg>
        <pc:spChg chg="mod">
          <ac:chgData name="Kaiden, Chandler" userId="06a649a8-3791-48e2-ba9a-4ab2e9f5fea2" providerId="ADAL" clId="{C0D8084E-E57A-3C4A-9BAF-C358548F87A2}" dt="2021-08-12T15:23:08.550" v="2194" actId="20577"/>
          <ac:spMkLst>
            <pc:docMk/>
            <pc:sldMk cId="3877830918" sldId="272"/>
            <ac:spMk id="98" creationId="{00000000-0000-0000-0000-000000000000}"/>
          </ac:spMkLst>
        </pc:spChg>
      </pc:sldChg>
      <pc:sldChg chg="addSp delSp modSp add mod">
        <pc:chgData name="Kaiden, Chandler" userId="06a649a8-3791-48e2-ba9a-4ab2e9f5fea2" providerId="ADAL" clId="{C0D8084E-E57A-3C4A-9BAF-C358548F87A2}" dt="2021-08-12T18:46:30.683" v="2953" actId="14100"/>
        <pc:sldMkLst>
          <pc:docMk/>
          <pc:sldMk cId="3728898538" sldId="273"/>
        </pc:sldMkLst>
        <pc:spChg chg="add del mod">
          <ac:chgData name="Kaiden, Chandler" userId="06a649a8-3791-48e2-ba9a-4ab2e9f5fea2" providerId="ADAL" clId="{C0D8084E-E57A-3C4A-9BAF-C358548F87A2}" dt="2021-08-12T18:44:10.419" v="2884" actId="478"/>
          <ac:spMkLst>
            <pc:docMk/>
            <pc:sldMk cId="3728898538" sldId="273"/>
            <ac:spMk id="5" creationId="{20164D48-6B88-5D4F-91D4-952EAE66F534}"/>
          </ac:spMkLst>
        </pc:spChg>
        <pc:spChg chg="add mod">
          <ac:chgData name="Kaiden, Chandler" userId="06a649a8-3791-48e2-ba9a-4ab2e9f5fea2" providerId="ADAL" clId="{C0D8084E-E57A-3C4A-9BAF-C358548F87A2}" dt="2021-08-12T18:45:54.041" v="2938" actId="14100"/>
          <ac:spMkLst>
            <pc:docMk/>
            <pc:sldMk cId="3728898538" sldId="273"/>
            <ac:spMk id="8" creationId="{DA4C13D3-6179-E940-8C98-0AD556D0B68C}"/>
          </ac:spMkLst>
        </pc:spChg>
        <pc:spChg chg="add mod">
          <ac:chgData name="Kaiden, Chandler" userId="06a649a8-3791-48e2-ba9a-4ab2e9f5fea2" providerId="ADAL" clId="{C0D8084E-E57A-3C4A-9BAF-C358548F87A2}" dt="2021-08-12T18:46:03.772" v="2942" actId="14100"/>
          <ac:spMkLst>
            <pc:docMk/>
            <pc:sldMk cId="3728898538" sldId="273"/>
            <ac:spMk id="11" creationId="{F2678F2E-CA36-E844-BAD6-33AF9240469E}"/>
          </ac:spMkLst>
        </pc:spChg>
        <pc:spChg chg="add mod">
          <ac:chgData name="Kaiden, Chandler" userId="06a649a8-3791-48e2-ba9a-4ab2e9f5fea2" providerId="ADAL" clId="{C0D8084E-E57A-3C4A-9BAF-C358548F87A2}" dt="2021-08-12T18:46:30.683" v="2953" actId="14100"/>
          <ac:spMkLst>
            <pc:docMk/>
            <pc:sldMk cId="3728898538" sldId="273"/>
            <ac:spMk id="12" creationId="{AF36945B-ED13-9642-82AB-8C2791D88816}"/>
          </ac:spMkLst>
        </pc:spChg>
        <pc:spChg chg="add mod">
          <ac:chgData name="Kaiden, Chandler" userId="06a649a8-3791-48e2-ba9a-4ab2e9f5fea2" providerId="ADAL" clId="{C0D8084E-E57A-3C4A-9BAF-C358548F87A2}" dt="2021-08-12T18:46:16.395" v="2946" actId="14100"/>
          <ac:spMkLst>
            <pc:docMk/>
            <pc:sldMk cId="3728898538" sldId="273"/>
            <ac:spMk id="13" creationId="{2DB23415-AF37-D94F-97D2-41224C44C803}"/>
          </ac:spMkLst>
        </pc:spChg>
        <pc:spChg chg="mod">
          <ac:chgData name="Kaiden, Chandler" userId="06a649a8-3791-48e2-ba9a-4ab2e9f5fea2" providerId="ADAL" clId="{C0D8084E-E57A-3C4A-9BAF-C358548F87A2}" dt="2021-08-12T18:42:58.440" v="2875" actId="20577"/>
          <ac:spMkLst>
            <pc:docMk/>
            <pc:sldMk cId="3728898538" sldId="273"/>
            <ac:spMk id="92" creationId="{00000000-0000-0000-0000-000000000000}"/>
          </ac:spMkLst>
        </pc:spChg>
        <pc:picChg chg="del">
          <ac:chgData name="Kaiden, Chandler" userId="06a649a8-3791-48e2-ba9a-4ab2e9f5fea2" providerId="ADAL" clId="{C0D8084E-E57A-3C4A-9BAF-C358548F87A2}" dt="2021-08-12T15:38:23.513" v="2583" actId="478"/>
          <ac:picMkLst>
            <pc:docMk/>
            <pc:sldMk cId="3728898538" sldId="273"/>
            <ac:picMk id="3" creationId="{DCF074A3-6F29-4B4F-ACEC-D1B848260D8A}"/>
          </ac:picMkLst>
        </pc:picChg>
        <pc:picChg chg="add mod modCrop">
          <ac:chgData name="Kaiden, Chandler" userId="06a649a8-3791-48e2-ba9a-4ab2e9f5fea2" providerId="ADAL" clId="{C0D8084E-E57A-3C4A-9BAF-C358548F87A2}" dt="2021-08-12T18:44:37.720" v="2926" actId="1035"/>
          <ac:picMkLst>
            <pc:docMk/>
            <pc:sldMk cId="3728898538" sldId="273"/>
            <ac:picMk id="4" creationId="{30C7D3B8-98DB-DC45-A772-9DF395F95407}"/>
          </ac:picMkLst>
        </pc:picChg>
        <pc:picChg chg="add mod">
          <ac:chgData name="Kaiden, Chandler" userId="06a649a8-3791-48e2-ba9a-4ab2e9f5fea2" providerId="ADAL" clId="{C0D8084E-E57A-3C4A-9BAF-C358548F87A2}" dt="2021-08-12T18:44:20.201" v="2888" actId="1076"/>
          <ac:picMkLst>
            <pc:docMk/>
            <pc:sldMk cId="3728898538" sldId="273"/>
            <ac:picMk id="7" creationId="{349AC1F5-2508-0144-8031-DC5EAB7EEF57}"/>
          </ac:picMkLst>
        </pc:picChg>
      </pc:sldChg>
      <pc:sldChg chg="addSp delSp modSp add del mod ord">
        <pc:chgData name="Kaiden, Chandler" userId="06a649a8-3791-48e2-ba9a-4ab2e9f5fea2" providerId="ADAL" clId="{C0D8084E-E57A-3C4A-9BAF-C358548F87A2}" dt="2021-08-12T18:57:23.832" v="3337" actId="2696"/>
        <pc:sldMkLst>
          <pc:docMk/>
          <pc:sldMk cId="2145607376" sldId="274"/>
        </pc:sldMkLst>
        <pc:spChg chg="add del mod">
          <ac:chgData name="Kaiden, Chandler" userId="06a649a8-3791-48e2-ba9a-4ab2e9f5fea2" providerId="ADAL" clId="{C0D8084E-E57A-3C4A-9BAF-C358548F87A2}" dt="2021-08-12T18:56:36.560" v="3308" actId="478"/>
          <ac:spMkLst>
            <pc:docMk/>
            <pc:sldMk cId="2145607376" sldId="274"/>
            <ac:spMk id="3" creationId="{1826C099-E0F1-4E47-813D-2C17A2D7F28B}"/>
          </ac:spMkLst>
        </pc:spChg>
        <pc:spChg chg="mod">
          <ac:chgData name="Kaiden, Chandler" userId="06a649a8-3791-48e2-ba9a-4ab2e9f5fea2" providerId="ADAL" clId="{C0D8084E-E57A-3C4A-9BAF-C358548F87A2}" dt="2021-08-12T18:52:59.703" v="3276" actId="20577"/>
          <ac:spMkLst>
            <pc:docMk/>
            <pc:sldMk cId="2145607376" sldId="274"/>
            <ac:spMk id="84" creationId="{00000000-0000-0000-0000-000000000000}"/>
          </ac:spMkLst>
        </pc:spChg>
        <pc:spChg chg="mod">
          <ac:chgData name="Kaiden, Chandler" userId="06a649a8-3791-48e2-ba9a-4ab2e9f5fea2" providerId="ADAL" clId="{C0D8084E-E57A-3C4A-9BAF-C358548F87A2}" dt="2021-08-12T18:54:23.790" v="3306" actId="20577"/>
          <ac:spMkLst>
            <pc:docMk/>
            <pc:sldMk cId="2145607376" sldId="274"/>
            <ac:spMk id="85" creationId="{00000000-0000-0000-0000-000000000000}"/>
          </ac:spMkLst>
        </pc:spChg>
        <pc:spChg chg="del">
          <ac:chgData name="Kaiden, Chandler" userId="06a649a8-3791-48e2-ba9a-4ab2e9f5fea2" providerId="ADAL" clId="{C0D8084E-E57A-3C4A-9BAF-C358548F87A2}" dt="2021-08-12T18:56:33.988" v="3307" actId="478"/>
          <ac:spMkLst>
            <pc:docMk/>
            <pc:sldMk cId="2145607376" sldId="274"/>
            <ac:spMk id="86" creationId="{00000000-0000-0000-0000-000000000000}"/>
          </ac:spMkLst>
        </pc:spChg>
        <pc:picChg chg="add del mod">
          <ac:chgData name="Kaiden, Chandler" userId="06a649a8-3791-48e2-ba9a-4ab2e9f5fea2" providerId="ADAL" clId="{C0D8084E-E57A-3C4A-9BAF-C358548F87A2}" dt="2021-08-12T18:57:17.481" v="3335" actId="21"/>
          <ac:picMkLst>
            <pc:docMk/>
            <pc:sldMk cId="2145607376" sldId="274"/>
            <ac:picMk id="5" creationId="{212C9492-0298-0B4E-B0E8-2911F81BBCB1}"/>
          </ac:picMkLst>
        </pc:picChg>
      </pc:sldChg>
      <pc:sldChg chg="addSp delSp modSp add mod ord">
        <pc:chgData name="Kaiden, Chandler" userId="06a649a8-3791-48e2-ba9a-4ab2e9f5fea2" providerId="ADAL" clId="{C0D8084E-E57A-3C4A-9BAF-C358548F87A2}" dt="2021-08-12T19:02:38.752" v="3510" actId="14100"/>
        <pc:sldMkLst>
          <pc:docMk/>
          <pc:sldMk cId="2356405252" sldId="275"/>
        </pc:sldMkLst>
        <pc:spChg chg="add del mod">
          <ac:chgData name="Kaiden, Chandler" userId="06a649a8-3791-48e2-ba9a-4ab2e9f5fea2" providerId="ADAL" clId="{C0D8084E-E57A-3C4A-9BAF-C358548F87A2}" dt="2021-08-12T18:59:30.448" v="3469" actId="478"/>
          <ac:spMkLst>
            <pc:docMk/>
            <pc:sldMk cId="2356405252" sldId="275"/>
            <ac:spMk id="5" creationId="{A3192473-A52F-AA41-A3D0-599F75204F69}"/>
          </ac:spMkLst>
        </pc:spChg>
        <pc:spChg chg="add mod">
          <ac:chgData name="Kaiden, Chandler" userId="06a649a8-3791-48e2-ba9a-4ab2e9f5fea2" providerId="ADAL" clId="{C0D8084E-E57A-3C4A-9BAF-C358548F87A2}" dt="2021-08-12T19:00:50.475" v="3479" actId="1037"/>
          <ac:spMkLst>
            <pc:docMk/>
            <pc:sldMk cId="2356405252" sldId="275"/>
            <ac:spMk id="6" creationId="{15F2E3CB-3B35-8A49-85C3-1245BE5C6541}"/>
          </ac:spMkLst>
        </pc:spChg>
        <pc:spChg chg="add mod">
          <ac:chgData name="Kaiden, Chandler" userId="06a649a8-3791-48e2-ba9a-4ab2e9f5fea2" providerId="ADAL" clId="{C0D8084E-E57A-3C4A-9BAF-C358548F87A2}" dt="2021-08-12T19:00:58.543" v="3502" actId="1038"/>
          <ac:spMkLst>
            <pc:docMk/>
            <pc:sldMk cId="2356405252" sldId="275"/>
            <ac:spMk id="9" creationId="{5531416A-4730-9C4F-92D9-0AA47FA74A0E}"/>
          </ac:spMkLst>
        </pc:spChg>
        <pc:spChg chg="mod">
          <ac:chgData name="Kaiden, Chandler" userId="06a649a8-3791-48e2-ba9a-4ab2e9f5fea2" providerId="ADAL" clId="{C0D8084E-E57A-3C4A-9BAF-C358548F87A2}" dt="2021-08-12T18:57:07.858" v="3333" actId="20577"/>
          <ac:spMkLst>
            <pc:docMk/>
            <pc:sldMk cId="2356405252" sldId="275"/>
            <ac:spMk id="91" creationId="{00000000-0000-0000-0000-000000000000}"/>
          </ac:spMkLst>
        </pc:spChg>
        <pc:spChg chg="mod">
          <ac:chgData name="Kaiden, Chandler" userId="06a649a8-3791-48e2-ba9a-4ab2e9f5fea2" providerId="ADAL" clId="{C0D8084E-E57A-3C4A-9BAF-C358548F87A2}" dt="2021-08-12T19:01:44.843" v="3505" actId="20577"/>
          <ac:spMkLst>
            <pc:docMk/>
            <pc:sldMk cId="2356405252" sldId="275"/>
            <ac:spMk id="92" creationId="{00000000-0000-0000-0000-000000000000}"/>
          </ac:spMkLst>
        </pc:spChg>
        <pc:picChg chg="add mod modCrop">
          <ac:chgData name="Kaiden, Chandler" userId="06a649a8-3791-48e2-ba9a-4ab2e9f5fea2" providerId="ADAL" clId="{C0D8084E-E57A-3C4A-9BAF-C358548F87A2}" dt="2021-08-12T18:59:48.358" v="3473" actId="1076"/>
          <ac:picMkLst>
            <pc:docMk/>
            <pc:sldMk cId="2356405252" sldId="275"/>
            <ac:picMk id="3" creationId="{2167BB45-C3DD-5741-A3C7-0D3AABA7333E}"/>
          </ac:picMkLst>
        </pc:picChg>
        <pc:picChg chg="add mod">
          <ac:chgData name="Kaiden, Chandler" userId="06a649a8-3791-48e2-ba9a-4ab2e9f5fea2" providerId="ADAL" clId="{C0D8084E-E57A-3C4A-9BAF-C358548F87A2}" dt="2021-08-12T18:57:30.499" v="3338" actId="1076"/>
          <ac:picMkLst>
            <pc:docMk/>
            <pc:sldMk cId="2356405252" sldId="275"/>
            <ac:picMk id="4" creationId="{26326094-B7AD-5B4C-A91F-8077953F5C5C}"/>
          </ac:picMkLst>
        </pc:picChg>
        <pc:picChg chg="add mod">
          <ac:chgData name="Kaiden, Chandler" userId="06a649a8-3791-48e2-ba9a-4ab2e9f5fea2" providerId="ADAL" clId="{C0D8084E-E57A-3C4A-9BAF-C358548F87A2}" dt="2021-08-12T19:02:38.752" v="3510" actId="14100"/>
          <ac:picMkLst>
            <pc:docMk/>
            <pc:sldMk cId="2356405252" sldId="275"/>
            <ac:picMk id="8" creationId="{0C996D75-182B-2C4E-B142-1AFBAD4F6A4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2689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73a0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73a0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86077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73a0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73a0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6f73a04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6f73a04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73a04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73a04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6f73a04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6f73a04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6f73a04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6f73a04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6f73a0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6f73a0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9804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752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1527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6f73a04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6f73a04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792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73a0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73a0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574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73a0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73a0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6885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xample.com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Frist Center</a:t>
            </a:r>
            <a:endParaRPr dirty="0"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2400" dirty="0"/>
              <a:t>Chandler Kaiden</a:t>
            </a:r>
          </a:p>
          <a:p>
            <a:pPr marL="0" indent="0"/>
            <a:r>
              <a:rPr lang="en" sz="2400" dirty="0"/>
              <a:t>role: ◯</a:t>
            </a:r>
            <a:endParaRPr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Initial exploratory analysis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471899" y="1919075"/>
            <a:ext cx="5488325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Analytical </a:t>
            </a:r>
            <a:r>
              <a:rPr lang="en-US" dirty="0" err="1"/>
              <a:t>dataframes</a:t>
            </a:r>
            <a:r>
              <a:rPr lang="en-US" dirty="0"/>
              <a:t> and graphs generated: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90000"/>
              <a:buFont typeface="+mj-lt"/>
              <a:buAutoNum type="arabicPeriod"/>
            </a:pPr>
            <a:r>
              <a:rPr lang="en-US" dirty="0"/>
              <a:t>Data sampling period, sums and averages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90000"/>
              <a:buFont typeface="+mj-lt"/>
              <a:buAutoNum type="arabicPeriod"/>
            </a:pPr>
            <a:r>
              <a:rPr lang="en-US" dirty="0"/>
              <a:t>Kind of day, sums and averages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90000"/>
              <a:buFont typeface="+mj-lt"/>
              <a:buAutoNum type="arabicPeriod"/>
            </a:pPr>
            <a:r>
              <a:rPr lang="en-US" dirty="0"/>
              <a:t>Target species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mode of fishing, sums and averages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90000"/>
              <a:buFont typeface="+mj-lt"/>
              <a:buAutoNum type="arabicPeriod"/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07C893-CDA6-004B-A311-8527C2B0B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30" y="3438322"/>
            <a:ext cx="6400800" cy="14751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D8D68F-BBC3-7B4B-89A7-3C351BC95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753" y="1919075"/>
            <a:ext cx="2425877" cy="188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77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 connections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/>
              <a:t>Join </a:t>
            </a:r>
            <a:r>
              <a:rPr lang="en-US" dirty="0" err="1"/>
              <a:t>dataframes</a:t>
            </a:r>
            <a:r>
              <a:rPr lang="en-US" dirty="0"/>
              <a:t> in SQL</a:t>
            </a:r>
          </a:p>
          <a:p>
            <a:pPr marL="285750" indent="-285750"/>
            <a:r>
              <a:rPr lang="en-US" dirty="0"/>
              <a:t>Send to S3 bucket for pickup by AWS</a:t>
            </a:r>
          </a:p>
          <a:p>
            <a:pPr marL="285750" indent="-285750"/>
            <a:r>
              <a:rPr lang="en-US" dirty="0"/>
              <a:t>Read back into analysis file for </a:t>
            </a:r>
            <a:r>
              <a:rPr lang="en-US" dirty="0" err="1"/>
              <a:t>add’l</a:t>
            </a:r>
            <a:r>
              <a:rPr lang="en-US" dirty="0"/>
              <a:t> steps/</a:t>
            </a:r>
            <a:r>
              <a:rPr lang="en-US" dirty="0" err="1"/>
              <a:t>dataframes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326094-B7AD-5B4C-A91F-8077953F5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660" y="0"/>
            <a:ext cx="2636679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67BB45-C3DD-5741-A3C7-0D3AABA733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797"/>
          <a:stretch/>
        </p:blipFill>
        <p:spPr>
          <a:xfrm>
            <a:off x="5890339" y="0"/>
            <a:ext cx="3253661" cy="25152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F2E3CB-3B35-8A49-85C3-1245BE5C6541}"/>
              </a:ext>
            </a:extLst>
          </p:cNvPr>
          <p:cNvSpPr/>
          <p:nvPr/>
        </p:nvSpPr>
        <p:spPr>
          <a:xfrm>
            <a:off x="6445134" y="177338"/>
            <a:ext cx="2621280" cy="1052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31416A-4730-9C4F-92D9-0AA47FA74A0E}"/>
              </a:ext>
            </a:extLst>
          </p:cNvPr>
          <p:cNvSpPr/>
          <p:nvPr/>
        </p:nvSpPr>
        <p:spPr>
          <a:xfrm>
            <a:off x="6409114" y="329738"/>
            <a:ext cx="2621280" cy="1052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996D75-182B-2C4E-B142-1AFBAD4F6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0339" y="2541856"/>
            <a:ext cx="3253661" cy="260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05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208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point</a:t>
            </a: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Incididunt ut labore et dolore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Consectetur adipiscing elit, sed do eiusmod tempor incididunt ut labore et dolore magna aliqua.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point</a:t>
            </a:r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Incididunt ut labore et dolore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Consectetur adipiscing elit, sed do eiusmod tempor incididunt ut labore et dolore magna aliqua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xx%</a:t>
            </a:r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 this slide to show a major stat. It can help enforce the presentation’s main message or argument.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point</a:t>
            </a:r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one-line description of it</a:t>
            </a:r>
            <a:endParaRPr/>
          </a:p>
        </p:txBody>
      </p:sp>
      <p:pic>
        <p:nvPicPr>
          <p:cNvPr id="105" name="Google Shape;105;p19" descr="Black and white image of ladder handles coming out of the water onto a floating dock"/>
          <p:cNvPicPr preferRelativeResize="0"/>
          <p:nvPr/>
        </p:nvPicPr>
        <p:blipFill rotWithShape="1">
          <a:blip r:embed="rId3">
            <a:alphaModFix/>
          </a:blip>
          <a:srcRect l="27777" t="2669" r="9107" b="2669"/>
          <a:stretch/>
        </p:blipFill>
        <p:spPr>
          <a:xfrm>
            <a:off x="5355300" y="1069050"/>
            <a:ext cx="3005395" cy="300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 idx="4294967295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“This is a super-important quote”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111" name="Google Shape;111;p20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2" name="Google Shape;112;p20"/>
          <p:cNvSpPr txBox="1">
            <a:spLocks noGrp="1"/>
          </p:cNvSpPr>
          <p:nvPr>
            <p:ph type="body" idx="4294967295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From an expert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This is the most important takeaway that everyone has to remember.</a:t>
            </a:r>
            <a:endParaRPr sz="4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Contact us: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Your Company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123 Your Street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Your City, ST 12345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no_reply@example.com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hlinkClick r:id="rId3"/>
              </a:rPr>
              <a:t>www.example.com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id="124" name="Google Shape;124;p22" descr="Black and white upward shot of Golden Gate Bridge"/>
          <p:cNvPicPr preferRelativeResize="0"/>
          <p:nvPr/>
        </p:nvPicPr>
        <p:blipFill rotWithShape="1">
          <a:blip r:embed="rId4">
            <a:alphaModFix/>
          </a:blip>
          <a:srcRect l="19071" t="9" r="4853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</a:t>
            </a:r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8935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buSzPct val="90000"/>
              <a:buNone/>
            </a:pPr>
            <a:r>
              <a:rPr lang="en" sz="1400" dirty="0"/>
              <a:t>Using data from the National Oceanic and Atmospheric Administration (NOAA) website, this database: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SzPct val="90000"/>
              <a:buNone/>
            </a:pPr>
            <a:endParaRPr lang="en" sz="1400" dirty="0"/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r>
              <a:rPr lang="en" sz="1400" dirty="0"/>
              <a:t>Combines six source files into a single working </a:t>
            </a:r>
            <a:r>
              <a:rPr lang="en" sz="1400" dirty="0" err="1"/>
              <a:t>dataframe</a:t>
            </a:r>
            <a:endParaRPr lang="en" sz="1400" dirty="0"/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r>
              <a:rPr lang="en-US" sz="1400" dirty="0"/>
              <a:t>Reduces working </a:t>
            </a:r>
            <a:r>
              <a:rPr lang="en-US" sz="1400" dirty="0" err="1"/>
              <a:t>dataframe</a:t>
            </a:r>
            <a:r>
              <a:rPr lang="en-US" sz="1400" dirty="0"/>
              <a:t> from approx. 120k records to approx. 2.7k</a:t>
            </a:r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r>
              <a:rPr lang="en-US" sz="1400" dirty="0"/>
              <a:t>Cleans and processes working </a:t>
            </a:r>
            <a:r>
              <a:rPr lang="en-US" sz="1400" dirty="0" err="1"/>
              <a:t>dataframe</a:t>
            </a:r>
            <a:endParaRPr lang="en-US" sz="1400" dirty="0"/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r>
              <a:rPr lang="en-US" sz="1400" dirty="0"/>
              <a:t>Creates two dependent </a:t>
            </a:r>
            <a:r>
              <a:rPr lang="en-US" sz="1400" dirty="0" err="1"/>
              <a:t>dataframes</a:t>
            </a:r>
            <a:r>
              <a:rPr lang="en-US" sz="1400" dirty="0"/>
              <a:t> (keys for machine learning, values for charts, graphs, and analysis)</a:t>
            </a:r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r>
              <a:rPr lang="en-US" sz="1400" dirty="0"/>
              <a:t>Sends dependent </a:t>
            </a:r>
            <a:r>
              <a:rPr lang="en-US" sz="1400" dirty="0" err="1"/>
              <a:t>dataframes</a:t>
            </a:r>
            <a:r>
              <a:rPr lang="en-US" sz="1400" dirty="0"/>
              <a:t> to CSV</a:t>
            </a:r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r>
              <a:rPr lang="en-US" sz="1400" dirty="0"/>
              <a:t>Performs exploratory analysis</a:t>
            </a:r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r>
              <a:rPr lang="en-US" sz="1400" dirty="0"/>
              <a:t>Creates CSVs for SQL joining</a:t>
            </a:r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r>
              <a:rPr lang="en-US" sz="1400" dirty="0"/>
              <a:t>Reads in comprehensive database from S3 bucket for AWS</a:t>
            </a:r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endParaRPr lang="en-US" sz="1400" dirty="0"/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Working </a:t>
            </a:r>
            <a:r>
              <a:rPr lang="en" dirty="0" err="1"/>
              <a:t>dataframe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9DB438-696D-B84B-8E04-C444F07FA5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966"/>
          <a:stretch/>
        </p:blipFill>
        <p:spPr>
          <a:xfrm>
            <a:off x="0" y="1808668"/>
            <a:ext cx="5580993" cy="3270877"/>
          </a:xfrm>
          <a:prstGeom prst="rect">
            <a:avLst/>
          </a:prstGeom>
        </p:spPr>
      </p:pic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5728139" y="2077762"/>
            <a:ext cx="3195144" cy="2732688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Although we originally attempted to identify a single file as our data source, NOAA breaks datasets into multiple files.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Once we discovered this, we combined the 6 relevant files into our working </a:t>
            </a:r>
            <a:r>
              <a:rPr lang="en-US" dirty="0" err="1"/>
              <a:t>dataframe</a:t>
            </a:r>
            <a:r>
              <a:rPr lang="en-US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7442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Working </a:t>
            </a:r>
            <a:r>
              <a:rPr lang="en" dirty="0" err="1"/>
              <a:t>dataframe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F594D0-BACF-4641-A4DD-17A497E2AD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938"/>
          <a:stretch/>
        </p:blipFill>
        <p:spPr>
          <a:xfrm>
            <a:off x="1" y="1734207"/>
            <a:ext cx="5623034" cy="3377802"/>
          </a:xfrm>
          <a:prstGeom prst="rect">
            <a:avLst/>
          </a:prstGeom>
        </p:spPr>
      </p:pic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5728139" y="2077762"/>
            <a:ext cx="3195144" cy="2732688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Source files create a comprehensive database with 119,586 rows and 24 columns.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1070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Working </a:t>
            </a:r>
            <a:r>
              <a:rPr lang="en" dirty="0" err="1"/>
              <a:t>dataframe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5728139" y="2077762"/>
            <a:ext cx="3195144" cy="2732688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Cleaning the working </a:t>
            </a:r>
            <a:r>
              <a:rPr lang="en-US" dirty="0" err="1"/>
              <a:t>dataframe</a:t>
            </a:r>
            <a:r>
              <a:rPr lang="en-US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Drop </a:t>
            </a:r>
            <a:r>
              <a:rPr lang="en-US" dirty="0" err="1"/>
              <a:t>NaN</a:t>
            </a:r>
            <a:r>
              <a:rPr lang="en-US" dirty="0"/>
              <a:t> values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Rename columns for clarity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Reorder columns for clarity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Convert column data types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Remove unknowns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C32C29-1C1E-E145-9A6D-F67C957623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05"/>
          <a:stretch/>
        </p:blipFill>
        <p:spPr>
          <a:xfrm>
            <a:off x="0" y="1779361"/>
            <a:ext cx="5580993" cy="332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37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Working </a:t>
            </a:r>
            <a:r>
              <a:rPr lang="en-US" sz="5400" dirty="0" err="1"/>
              <a:t>dataframe</a:t>
            </a:r>
            <a:r>
              <a:rPr lang="en-US" sz="5400" dirty="0"/>
              <a:t> = </a:t>
            </a:r>
            <a:br>
              <a:rPr lang="en-US" sz="5400" dirty="0"/>
            </a:br>
            <a:r>
              <a:rPr lang="en" sz="5400" dirty="0"/>
              <a:t>2,562 rows</a:t>
            </a:r>
            <a:endParaRPr sz="5400" dirty="0"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err="1"/>
              <a:t>Dataframe</a:t>
            </a:r>
            <a:r>
              <a:rPr lang="en" dirty="0"/>
              <a:t> is reduced to approx. 2% its original size, an adequate number of records for analysis as well as the machine learning model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7830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Dependent </a:t>
            </a:r>
            <a:r>
              <a:rPr lang="en" dirty="0" err="1"/>
              <a:t>dataframes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Two variations on the same </a:t>
            </a:r>
            <a:r>
              <a:rPr lang="en-US" dirty="0" err="1"/>
              <a:t>dataframe</a:t>
            </a:r>
            <a:r>
              <a:rPr lang="en-US" dirty="0"/>
              <a:t> are needed to properly analyze this dataset:  one that includes the key names of variables for charts, graphs, and the dashboard, and one that includes values for the machine learning model.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this slide, we pass dictionaries into a new </a:t>
            </a:r>
            <a:r>
              <a:rPr lang="en-US" dirty="0" err="1"/>
              <a:t>dataframe</a:t>
            </a:r>
            <a:r>
              <a:rPr lang="en-US" dirty="0"/>
              <a:t> to replace values/integers with strings.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F074A3-6F29-4B4F-ACEC-D1B848260D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868"/>
          <a:stretch/>
        </p:blipFill>
        <p:spPr>
          <a:xfrm>
            <a:off x="3415446" y="0"/>
            <a:ext cx="563556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74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Dependent </a:t>
            </a:r>
            <a:r>
              <a:rPr lang="en" dirty="0" err="1"/>
              <a:t>dataframes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Two </a:t>
            </a:r>
            <a:r>
              <a:rPr lang="en-US" dirty="0" err="1"/>
              <a:t>dataframes</a:t>
            </a:r>
            <a:r>
              <a:rPr lang="en-US" dirty="0"/>
              <a:t>, keys and values.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C7D3B8-98DB-DC45-A772-9DF395F954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60"/>
          <a:stretch/>
        </p:blipFill>
        <p:spPr>
          <a:xfrm>
            <a:off x="3305526" y="417330"/>
            <a:ext cx="5764313" cy="2330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9AC1F5-2508-0144-8031-DC5EAB7EE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526" y="3044517"/>
            <a:ext cx="5838474" cy="16555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A4C13D3-6179-E940-8C98-0AD556D0B68C}"/>
              </a:ext>
            </a:extLst>
          </p:cNvPr>
          <p:cNvSpPr/>
          <p:nvPr/>
        </p:nvSpPr>
        <p:spPr>
          <a:xfrm>
            <a:off x="4627002" y="417331"/>
            <a:ext cx="646267" cy="2330688"/>
          </a:xfrm>
          <a:prstGeom prst="rect">
            <a:avLst/>
          </a:prstGeom>
          <a:solidFill>
            <a:srgbClr val="E98F8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678F2E-CA36-E844-BAD6-33AF9240469E}"/>
              </a:ext>
            </a:extLst>
          </p:cNvPr>
          <p:cNvSpPr/>
          <p:nvPr/>
        </p:nvSpPr>
        <p:spPr>
          <a:xfrm>
            <a:off x="3319998" y="417331"/>
            <a:ext cx="241350" cy="2330688"/>
          </a:xfrm>
          <a:prstGeom prst="rect">
            <a:avLst/>
          </a:prstGeom>
          <a:solidFill>
            <a:srgbClr val="E98F8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36945B-ED13-9642-82AB-8C2791D88816}"/>
              </a:ext>
            </a:extLst>
          </p:cNvPr>
          <p:cNvSpPr/>
          <p:nvPr/>
        </p:nvSpPr>
        <p:spPr>
          <a:xfrm>
            <a:off x="4627001" y="3044516"/>
            <a:ext cx="440013" cy="1681653"/>
          </a:xfrm>
          <a:prstGeom prst="rect">
            <a:avLst/>
          </a:prstGeom>
          <a:solidFill>
            <a:srgbClr val="E98F8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B23415-AF37-D94F-97D2-41224C44C803}"/>
              </a:ext>
            </a:extLst>
          </p:cNvPr>
          <p:cNvSpPr/>
          <p:nvPr/>
        </p:nvSpPr>
        <p:spPr>
          <a:xfrm>
            <a:off x="3319998" y="3044516"/>
            <a:ext cx="241350" cy="1681653"/>
          </a:xfrm>
          <a:prstGeom prst="rect">
            <a:avLst/>
          </a:prstGeom>
          <a:solidFill>
            <a:srgbClr val="E98F8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98538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521</Words>
  <Application>Microsoft Macintosh PowerPoint</Application>
  <PresentationFormat>On-screen Show (16:9)</PresentationFormat>
  <Paragraphs>71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Roboto</vt:lpstr>
      <vt:lpstr>Arial</vt:lpstr>
      <vt:lpstr>Material</vt:lpstr>
      <vt:lpstr>Team Frist Center</vt:lpstr>
      <vt:lpstr>Database</vt:lpstr>
      <vt:lpstr>Intro</vt:lpstr>
      <vt:lpstr>Working dataframe</vt:lpstr>
      <vt:lpstr>Working dataframe</vt:lpstr>
      <vt:lpstr>Working dataframe</vt:lpstr>
      <vt:lpstr>Working dataframe =  2,562 rows</vt:lpstr>
      <vt:lpstr>Dependent dataframes</vt:lpstr>
      <vt:lpstr>Dependent dataframes</vt:lpstr>
      <vt:lpstr>Initial exploratory analysis</vt:lpstr>
      <vt:lpstr>Database connections</vt:lpstr>
      <vt:lpstr>PowerPoint Presentation</vt:lpstr>
      <vt:lpstr>First point</vt:lpstr>
      <vt:lpstr>Second point</vt:lpstr>
      <vt:lpstr>xx%</vt:lpstr>
      <vt:lpstr>Final point</vt:lpstr>
      <vt:lpstr>“This is a super-important quote”</vt:lpstr>
      <vt:lpstr>This is the most important takeaway that everyone has to remember.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Frist Center</dc:title>
  <cp:lastModifiedBy>Kaiden, Chandler</cp:lastModifiedBy>
  <cp:revision>1</cp:revision>
  <dcterms:modified xsi:type="dcterms:W3CDTF">2021-08-12T19:02:44Z</dcterms:modified>
</cp:coreProperties>
</file>